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2" r:id="rId4"/>
    <p:sldId id="27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 : </a:t>
            </a:r>
            <a:r>
              <a:rPr lang="fr-FR" sz="5400" dirty="0">
                <a:latin typeface="Cursive standard" pitchFamily="2" charset="0"/>
              </a:rPr>
              <a:t>i, u, t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EC979"/>
                </a:solidFill>
              </a:rPr>
              <a:t>CE2 :</a:t>
            </a:r>
            <a:r>
              <a:rPr lang="fr-FR" sz="2800" dirty="0"/>
              <a:t> </a:t>
            </a:r>
            <a:r>
              <a:rPr lang="fr-FR" sz="5400" dirty="0">
                <a:latin typeface="Cursive standard" pitchFamily="2" charset="0"/>
              </a:rPr>
              <a:t>L, S</a:t>
            </a: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6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mon poème: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EF97364-E021-47F2-9C3F-3E3769521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131" y="1528640"/>
            <a:ext cx="3252012" cy="479202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D51F9A1-4D0E-43F2-B5DB-FD5290260D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1297" y="258802"/>
            <a:ext cx="3325910" cy="591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décris l’image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Picture 8" descr="Fournitures Scolaires, Articles De Papeterie, Sac À Dos">
            <a:extLst>
              <a:ext uri="{FF2B5EF4-FFF2-40B4-BE49-F238E27FC236}">
                <a16:creationId xmlns:a16="http://schemas.microsoft.com/office/drawing/2014/main" id="{36EAC76B-B89E-4661-AFB3-4B5B021356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 r="45550"/>
          <a:stretch/>
        </p:blipFill>
        <p:spPr bwMode="auto">
          <a:xfrm>
            <a:off x="956404" y="1474938"/>
            <a:ext cx="401723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FC86F8D-5C7F-4AF7-A764-D428B3A357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r="39763"/>
          <a:stretch/>
        </p:blipFill>
        <p:spPr>
          <a:xfrm>
            <a:off x="6913902" y="1648597"/>
            <a:ext cx="4862423" cy="379588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979C34DC-5FA7-4CA8-BE45-8BDD67D14430}"/>
              </a:ext>
            </a:extLst>
          </p:cNvPr>
          <p:cNvSpPr txBox="1">
            <a:spLocks/>
          </p:cNvSpPr>
          <p:nvPr/>
        </p:nvSpPr>
        <p:spPr>
          <a:xfrm>
            <a:off x="3971419" y="5739916"/>
            <a:ext cx="4150829" cy="6480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/>
              <a:t>Je décris l’image, je fais une liste précise du contenu du sac. 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510274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une liste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7137787-E101-4C94-A55F-79F75317C646}"/>
              </a:ext>
            </a:extLst>
          </p:cNvPr>
          <p:cNvSpPr txBox="1"/>
          <p:nvPr/>
        </p:nvSpPr>
        <p:spPr>
          <a:xfrm>
            <a:off x="1615286" y="1702092"/>
            <a:ext cx="3592344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4944A"/>
                </a:solidFill>
              </a:rPr>
              <a:t>CE1 : </a:t>
            </a:r>
          </a:p>
          <a:p>
            <a:r>
              <a:rPr lang="fr-FR" sz="2800" dirty="0"/>
              <a:t>Poursuis la liste en suivant le modèle :</a:t>
            </a:r>
          </a:p>
          <a:p>
            <a:endParaRPr lang="fr-FR" sz="2800" dirty="0"/>
          </a:p>
          <a:p>
            <a:r>
              <a:rPr lang="fr-FR" sz="2800" b="1" dirty="0"/>
              <a:t>Pour </a:t>
            </a:r>
            <a:r>
              <a:rPr lang="fr-FR" sz="2800" b="1" dirty="0">
                <a:solidFill>
                  <a:srgbClr val="FF0000"/>
                </a:solidFill>
              </a:rPr>
              <a:t>écrire</a:t>
            </a:r>
            <a:r>
              <a:rPr lang="fr-FR" sz="2800" b="1" dirty="0"/>
              <a:t>, j’ai besoin d’un </a:t>
            </a:r>
            <a:r>
              <a:rPr lang="fr-FR" sz="2800" b="1" dirty="0">
                <a:solidFill>
                  <a:srgbClr val="FF0000"/>
                </a:solidFill>
              </a:rPr>
              <a:t>stylo</a:t>
            </a:r>
            <a:r>
              <a:rPr lang="fr-FR" sz="2800" b="1" dirty="0"/>
              <a:t>.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1100" dirty="0"/>
          </a:p>
          <a:p>
            <a:pPr lvl="0">
              <a:spcBef>
                <a:spcPct val="20000"/>
              </a:spcBef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EBCC09-0D71-41B2-9953-5B9198ED6CBC}"/>
              </a:ext>
            </a:extLst>
          </p:cNvPr>
          <p:cNvSpPr txBox="1"/>
          <p:nvPr/>
        </p:nvSpPr>
        <p:spPr>
          <a:xfrm>
            <a:off x="6509628" y="1702092"/>
            <a:ext cx="3592344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9EC979"/>
                </a:solidFill>
              </a:rPr>
              <a:t>CE2 :</a:t>
            </a:r>
            <a:r>
              <a:rPr lang="fr-FR" sz="2800" dirty="0"/>
              <a:t> </a:t>
            </a:r>
          </a:p>
          <a:p>
            <a:r>
              <a:rPr lang="fr-FR" sz="2800" dirty="0"/>
              <a:t>Poursuis la liste en suivant le modèle :</a:t>
            </a:r>
          </a:p>
          <a:p>
            <a:endParaRPr lang="fr-FR" sz="2800" dirty="0"/>
          </a:p>
          <a:p>
            <a:r>
              <a:rPr lang="fr-FR" sz="2800" b="1" dirty="0"/>
              <a:t>Pour </a:t>
            </a:r>
            <a:r>
              <a:rPr lang="fr-FR" sz="2800" b="1" dirty="0">
                <a:solidFill>
                  <a:srgbClr val="FF0000"/>
                </a:solidFill>
              </a:rPr>
              <a:t>écrire</a:t>
            </a:r>
            <a:r>
              <a:rPr lang="fr-FR" sz="2800" b="1" dirty="0"/>
              <a:t>, j’ai besoin </a:t>
            </a:r>
            <a:r>
              <a:rPr lang="fr-FR" sz="2800" b="1" dirty="0">
                <a:solidFill>
                  <a:srgbClr val="FF0000"/>
                </a:solidFill>
              </a:rPr>
              <a:t>d’un stylo </a:t>
            </a:r>
            <a:r>
              <a:rPr lang="fr-FR" sz="2800" b="1" dirty="0"/>
              <a:t>et </a:t>
            </a:r>
            <a:r>
              <a:rPr lang="fr-FR" sz="2800" b="1" dirty="0">
                <a:solidFill>
                  <a:srgbClr val="FF0000"/>
                </a:solidFill>
              </a:rPr>
              <a:t>d’un cahier</a:t>
            </a:r>
            <a:r>
              <a:rPr lang="fr-FR" sz="2800" b="1" dirty="0"/>
              <a:t>.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1100" b="1" dirty="0"/>
          </a:p>
          <a:p>
            <a:pPr lvl="0">
              <a:spcBef>
                <a:spcPct val="20000"/>
              </a:spcBef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</p:spTree>
    <p:extLst>
      <p:ext uri="{BB962C8B-B14F-4D97-AF65-F5344CB8AC3E}">
        <p14:creationId xmlns:p14="http://schemas.microsoft.com/office/powerpoint/2010/main" val="36739675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136</Words>
  <Application>Microsoft Office PowerPoint</Application>
  <PresentationFormat>Grand écran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mon poème:</vt:lpstr>
      <vt:lpstr>Je décris l’image</vt:lpstr>
      <vt:lpstr>J’écris une liste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13</cp:revision>
  <dcterms:created xsi:type="dcterms:W3CDTF">2021-07-17T07:25:24Z</dcterms:created>
  <dcterms:modified xsi:type="dcterms:W3CDTF">2022-07-16T11:58:16Z</dcterms:modified>
</cp:coreProperties>
</file>